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BIG DATA IN </a:t>
            </a:r>
            <a:r>
              <a:rPr lang="en-US" sz="8000" dirty="0">
                <a:solidFill>
                  <a:srgbClr val="FF0000"/>
                </a:solidFill>
              </a:rPr>
              <a:t>CRIME RATE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050173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E04EBDE-8BB9-4563-B551-37344B35A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191367"/>
              </p:ext>
            </p:extLst>
          </p:nvPr>
        </p:nvGraphicFramePr>
        <p:xfrm>
          <a:off x="5167694" y="4633172"/>
          <a:ext cx="4790038" cy="2057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5019">
                  <a:extLst>
                    <a:ext uri="{9D8B030D-6E8A-4147-A177-3AD203B41FA5}">
                      <a16:colId xmlns:a16="http://schemas.microsoft.com/office/drawing/2014/main" val="3992520614"/>
                    </a:ext>
                  </a:extLst>
                </a:gridCol>
                <a:gridCol w="2395019">
                  <a:extLst>
                    <a:ext uri="{9D8B030D-6E8A-4147-A177-3AD203B41FA5}">
                      <a16:colId xmlns:a16="http://schemas.microsoft.com/office/drawing/2014/main" val="2439943191"/>
                    </a:ext>
                  </a:extLst>
                </a:gridCol>
              </a:tblGrid>
              <a:tr h="48649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STUDENT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STUDENT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370007"/>
                  </a:ext>
                </a:extLst>
              </a:tr>
              <a:tr h="6375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NP03A190113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KUNGA NYIMA GURUNG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765715"/>
                  </a:ext>
                </a:extLst>
              </a:tr>
              <a:tr h="6375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NP03A190055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MANJIL SHRESTHA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65187"/>
                  </a:ext>
                </a:extLst>
              </a:tr>
            </a:tbl>
          </a:graphicData>
        </a:graphic>
      </p:graphicFrame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649EFDC6-6FF3-454D-9002-081281C0B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93"/>
    </mc:Choice>
    <mc:Fallback>
      <p:transition spd="slow" advTm="16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C9B4-5D01-47ED-893C-307D2DEFA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46620"/>
            <a:ext cx="10058400" cy="947418"/>
          </a:xfrm>
        </p:spPr>
        <p:txBody>
          <a:bodyPr/>
          <a:lstStyle/>
          <a:p>
            <a:r>
              <a:rPr lang="en-US" dirty="0"/>
              <a:t>REASON FOR TOPIC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1A77-0E7A-42B5-A609-3C0920DFD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/>
              <a:t>The main reason for using this topic is to see how much crime is prevalent in different police agencies around the United States.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/>
              <a:t>Explore data first and draw out questions like: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Is the Crime increasing or decreasing?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Which year has highest and lowest average number crimes?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Determine the safe and dangerous areas, etc.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000" dirty="0"/>
              <a:t>We may examine crime trends, patterns, and criminal behaviors in the neighborhood using dig data, which may aid in preventing crimes before they occur.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2962CB77-C70A-4139-ACC8-E4570F79DC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6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28"/>
    </mc:Choice>
    <mc:Fallback>
      <p:transition spd="slow" advTm="43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A025-3863-4216-A1F7-728278C5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57EE-BF37-4534-B164-6409D810A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Crimes are on the rise these days, with various levels of seriousness and versatility.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With the increasing crimes over time, it is unpredictable which area is safe and not.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5C2FE-8E6D-4037-8524-102E1024F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2" y="2837597"/>
            <a:ext cx="9879871" cy="3733800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111D6DCB-1E2C-499D-B90B-A01B007519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34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87"/>
    </mc:Choice>
    <mc:Fallback>
      <p:transition spd="slow" advTm="1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DA7F-8EF7-4D6A-864E-FC0BABE13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F146-6650-4ED5-926D-A36A1804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722808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Information of different Police Departments in the US, extracted from </a:t>
            </a:r>
            <a:r>
              <a:rPr lang="en-US" dirty="0">
                <a:solidFill>
                  <a:srgbClr val="00B0F0"/>
                </a:solidFill>
              </a:rPr>
              <a:t>https://data.world/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Crime Rate from 1985 – 2014.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Data Cleaning needs to be done.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726DA-7BB7-4795-BE23-28BE2DC28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89059"/>
            <a:ext cx="10529861" cy="2440092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E49C7B9E-3C72-4D48-9F91-ED5ED67B37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0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97"/>
    </mc:Choice>
    <mc:Fallback>
      <p:transition spd="slow" advTm="28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7A1B-455D-46C1-BC1D-9D2E78111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51D13-879B-4B53-8B94-651CC0005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3200" dirty="0"/>
              <a:t>Increasing the security in those places where crimes are more prevalent</a:t>
            </a:r>
            <a:r>
              <a:rPr lang="en-US" dirty="0"/>
              <a:t>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3200" dirty="0"/>
              <a:t>Furthermore, data from previous crimes will aid in achieving a reasonable level of forecast accuracy.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03CCD921-D0C3-478D-AA17-8E815399D0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8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84"/>
    </mc:Choice>
    <mc:Fallback>
      <p:transition spd="slow" advTm="17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AEED-5EE0-456A-B863-2757EBB8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PROBABLE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1C647-918E-4983-9AE9-C133BA47B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77984"/>
            <a:ext cx="10058400" cy="24637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probable outcome of this analysis is to determine whether the crime rates in the United States is increasing or decreasing over the 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Based on the analysis and visualization result, safe and danger zones can be obtained.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 not only makes well-informed decisions, but it also helps to maintain society's dignity by following the law.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A0A77BBB-AADC-4E64-879A-7BF0BCF7F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54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78"/>
    </mc:Choice>
    <mc:Fallback>
      <p:transition spd="slow" advTm="27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A0562-12BD-4FEB-85D0-C1ACEF73F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338" y="2334704"/>
            <a:ext cx="10058400" cy="37608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500" dirty="0">
                <a:latin typeface="Algerian" panose="04020705040A02060702" pitchFamily="82" charset="0"/>
              </a:rPr>
              <a:t>THANK YOU !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F794816-D821-43E3-BFFD-8C3EBC41F6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5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0"/>
    </mc:Choice>
    <mc:Fallback>
      <p:transition spd="slow" advTm="1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{EBBA63C2-A294-43BB-9095-E7CE531D7F16}tf56160789_win32</Template>
  <TotalTime>978</TotalTime>
  <Words>272</Words>
  <Application>Microsoft Office PowerPoint</Application>
  <PresentationFormat>Widescreen</PresentationFormat>
  <Paragraphs>29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Algerian</vt:lpstr>
      <vt:lpstr>Bookman Old Style</vt:lpstr>
      <vt:lpstr>Calibri</vt:lpstr>
      <vt:lpstr>Franklin Gothic Book</vt:lpstr>
      <vt:lpstr>Wingdings</vt:lpstr>
      <vt:lpstr>1_RetrospectVTI</vt:lpstr>
      <vt:lpstr>BIG DATA IN CRIME RATE ANALYSIS</vt:lpstr>
      <vt:lpstr>REASON FOR TOPIC SELECTION</vt:lpstr>
      <vt:lpstr>PROBLEM STATEMENT</vt:lpstr>
      <vt:lpstr>DATASET</vt:lpstr>
      <vt:lpstr>INITIAL HYPOTHESIS</vt:lpstr>
      <vt:lpstr>PROBABLE OUTCOME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 CRIME RATE ANALYSIS</dc:title>
  <dc:creator>rapsang gurung</dc:creator>
  <cp:lastModifiedBy>rapsang gurung</cp:lastModifiedBy>
  <cp:revision>13</cp:revision>
  <dcterms:created xsi:type="dcterms:W3CDTF">2022-03-29T15:31:58Z</dcterms:created>
  <dcterms:modified xsi:type="dcterms:W3CDTF">2022-03-30T08:09:48Z</dcterms:modified>
</cp:coreProperties>
</file>